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/>
    <p:restoredTop sz="94646"/>
  </p:normalViewPr>
  <p:slideViewPr>
    <p:cSldViewPr snapToGrid="0" snapToObjects="1">
      <p:cViewPr varScale="1">
        <p:scale>
          <a:sx n="79" d="100"/>
          <a:sy n="79" d="100"/>
        </p:scale>
        <p:origin x="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18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466DA9-E7FC-DD45-A074-62A768E1AA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0537" y="5984009"/>
            <a:ext cx="2463800" cy="736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69D16D-ABA4-D940-A09B-027499D9E000}"/>
              </a:ext>
            </a:extLst>
          </p:cNvPr>
          <p:cNvSpPr txBox="1"/>
          <p:nvPr userDrawn="1"/>
        </p:nvSpPr>
        <p:spPr>
          <a:xfrm>
            <a:off x="8451273" y="6303818"/>
            <a:ext cx="8562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spc="0" dirty="0"/>
              <a:t>THE STATE OF CANCER IN FLORIDA   |   2O21</a:t>
            </a:r>
          </a:p>
        </p:txBody>
      </p:sp>
    </p:spTree>
    <p:extLst>
      <p:ext uri="{BB962C8B-B14F-4D97-AF65-F5344CB8AC3E}">
        <p14:creationId xmlns:p14="http://schemas.microsoft.com/office/powerpoint/2010/main" val="337964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CF3E911-F833-46AD-BC3B-E1054C250A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47" b="3830"/>
          <a:stretch/>
        </p:blipFill>
        <p:spPr>
          <a:xfrm>
            <a:off x="3202019" y="243191"/>
            <a:ext cx="5301575" cy="635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96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2BB3B9D5-E144-4881-A873-ED93E39FA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125" y="270559"/>
            <a:ext cx="892730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92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CE28DFA3-F6E1-4F06-9CD1-20659D693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191" y="228018"/>
            <a:ext cx="895915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93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F58D0653-74A7-474E-98A6-FC8A1EE03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470" y="236903"/>
            <a:ext cx="854775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49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834CC8-2CC2-4681-8942-1982B471E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651" y="238587"/>
            <a:ext cx="939553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92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5823D444-1189-46A6-A4BD-FF9E58FC4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77" y="163752"/>
            <a:ext cx="1035100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37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F4C9423F-D956-4A4E-86CD-4E27346C8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08" y="532367"/>
            <a:ext cx="1057873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75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FC97E80-E99C-447D-93C5-F8F61D410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18" y="607071"/>
            <a:ext cx="1139056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58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A6AA989C-E903-4C4C-904F-1ECDA86AB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19"/>
          <a:stretch/>
        </p:blipFill>
        <p:spPr>
          <a:xfrm>
            <a:off x="1827232" y="185406"/>
            <a:ext cx="857644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89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p&#10;&#10;Description automatically generated">
            <a:extLst>
              <a:ext uri="{FF2B5EF4-FFF2-40B4-BE49-F238E27FC236}">
                <a16:creationId xmlns:a16="http://schemas.microsoft.com/office/drawing/2014/main" id="{349B2ED1-3EDD-4978-9F4E-AC5AC1C29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974" y="247019"/>
            <a:ext cx="922564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66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073D56ED-24E8-49FE-BEB7-ABAF307C94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4" t="10726" r="8361" b="7376"/>
          <a:stretch/>
        </p:blipFill>
        <p:spPr>
          <a:xfrm>
            <a:off x="3210127" y="48633"/>
            <a:ext cx="5197248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6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90576F5-9A42-479B-9896-9F6BE857AF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132172"/>
              </p:ext>
            </p:extLst>
          </p:nvPr>
        </p:nvGraphicFramePr>
        <p:xfrm>
          <a:off x="2782111" y="98424"/>
          <a:ext cx="5729592" cy="6613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4663262" imgH="6034723" progId="Acrobat.Document.DC">
                  <p:embed/>
                </p:oleObj>
              </mc:Choice>
              <mc:Fallback>
                <p:oleObj name="Acrobat Document" r:id="rId3" imgW="4663262" imgH="603472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2111" y="98424"/>
                        <a:ext cx="5729592" cy="6613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5250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3FAB94-84DD-4AB2-B1DA-49B510FA28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644" b="19291"/>
          <a:stretch/>
        </p:blipFill>
        <p:spPr>
          <a:xfrm>
            <a:off x="2973497" y="150776"/>
            <a:ext cx="5506331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28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F4913797-7676-4ABC-9016-7C10C8DB65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22" t="28511" r="13343" b="12766"/>
          <a:stretch/>
        </p:blipFill>
        <p:spPr>
          <a:xfrm>
            <a:off x="2898844" y="282100"/>
            <a:ext cx="571986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35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E348863-B3E6-45BB-A912-DE637E549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981" y="245455"/>
            <a:ext cx="872242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96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4E2BF5AC-1033-44B7-9346-E71C97E59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246" y="223086"/>
            <a:ext cx="907678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32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CAD16313-6956-48AA-BB31-FB48401D5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411" y="239950"/>
            <a:ext cx="904961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12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17EC02FC-D749-47CE-A3DE-8B177C2F8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627" y="243706"/>
            <a:ext cx="928638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19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treemap chart&#10;&#10;Description automatically generated">
            <a:extLst>
              <a:ext uri="{FF2B5EF4-FFF2-40B4-BE49-F238E27FC236}">
                <a16:creationId xmlns:a16="http://schemas.microsoft.com/office/drawing/2014/main" id="{F19EE16D-239E-4446-988A-DBFDF1629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32" y="344552"/>
            <a:ext cx="1160585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69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772D07C9-6689-40A6-B71F-5B1AC7B5C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21" y="573741"/>
            <a:ext cx="112467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7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pie chart&#10;&#10;Description automatically generated">
            <a:extLst>
              <a:ext uri="{FF2B5EF4-FFF2-40B4-BE49-F238E27FC236}">
                <a16:creationId xmlns:a16="http://schemas.microsoft.com/office/drawing/2014/main" id="{292510A9-19D0-46F4-9841-F06C5C01AA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97"/>
          <a:stretch/>
        </p:blipFill>
        <p:spPr>
          <a:xfrm>
            <a:off x="482854" y="601032"/>
            <a:ext cx="11472444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01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Office Theme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Hayes Hutchinson, Sherry</dc:creator>
  <cp:lastModifiedBy>Mckee, Bobbie</cp:lastModifiedBy>
  <cp:revision>11</cp:revision>
  <dcterms:created xsi:type="dcterms:W3CDTF">2021-02-09T19:09:54Z</dcterms:created>
  <dcterms:modified xsi:type="dcterms:W3CDTF">2021-03-02T20:09:11Z</dcterms:modified>
</cp:coreProperties>
</file>