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E43B-6491-4498-B57E-B1286287884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6BC4-C1D0-425D-B6A4-152A8AD7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2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E43B-6491-4498-B57E-B1286287884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6BC4-C1D0-425D-B6A4-152A8AD7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4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E43B-6491-4498-B57E-B1286287884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6BC4-C1D0-425D-B6A4-152A8AD7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E43B-6491-4498-B57E-B1286287884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6BC4-C1D0-425D-B6A4-152A8AD7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8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E43B-6491-4498-B57E-B1286287884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6BC4-C1D0-425D-B6A4-152A8AD7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E43B-6491-4498-B57E-B1286287884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6BC4-C1D0-425D-B6A4-152A8AD7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5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E43B-6491-4498-B57E-B1286287884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6BC4-C1D0-425D-B6A4-152A8AD7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4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E43B-6491-4498-B57E-B1286287884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6BC4-C1D0-425D-B6A4-152A8AD7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5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E43B-6491-4498-B57E-B1286287884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6BC4-C1D0-425D-B6A4-152A8AD7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E43B-6491-4498-B57E-B1286287884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6BC4-C1D0-425D-B6A4-152A8AD7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6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E43B-6491-4498-B57E-B1286287884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6BC4-C1D0-425D-B6A4-152A8AD7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9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E43B-6491-4498-B57E-B1286287884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26BC4-C1D0-425D-B6A4-152A8AD7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5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C-CRAB\Annual Reports\2018 Annual Report\CCRAB Annual Report 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94608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8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C-CRAB\Annual Reports\2018 Annual Report\Graphics\graphic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152400"/>
            <a:ext cx="4420422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2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C-CRAB\Annual Reports\2018 Annual Report\Graphics\graphi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20" y="448654"/>
            <a:ext cx="6712863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4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C-CRAB\Annual Reports\2018 Annual Report\Graphics\graphic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88" y="398806"/>
            <a:ext cx="6796282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1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C-CRAB\Annual Reports\2018 Annual Report\Graphics\graphic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88" y="433704"/>
            <a:ext cx="718497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20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C-CRAB\Annual Reports\2018 Annual Report\Graphics\graphic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072" y="203676"/>
            <a:ext cx="3724116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28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C-CRAB\Annual Reports\2018 Annual Report\Graphics\graphic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2" y="670850"/>
            <a:ext cx="826798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0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C-CRAB\Annual Reports\2018 Annual Report\Graphics\graphic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6" y="390260"/>
            <a:ext cx="852515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6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C-CRAB\Annual Reports\2018 Annual Report\Graphics\graphic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54" y="457200"/>
            <a:ext cx="6428974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76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C-CRAB\Annual Reports\2018 Annual Report\Graphics\graphic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/>
          <a:stretch/>
        </p:blipFill>
        <p:spPr bwMode="auto">
          <a:xfrm>
            <a:off x="2466894" y="245692"/>
            <a:ext cx="4297770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89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C-CRAB\Annual Reports\2018 Annual Report\CCRAB Annual Report 2018_membershi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b="3282"/>
          <a:stretch/>
        </p:blipFill>
        <p:spPr bwMode="auto">
          <a:xfrm>
            <a:off x="1702039" y="111086"/>
            <a:ext cx="5465577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2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C-CRAB\Annual Reports\2018 Annual Report\Graphics\CCRAB graph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84" y="398092"/>
            <a:ext cx="745939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54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C-CRAB\Annual Reports\2018 Annual Report\CCRAB Annual Report 2018_information p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" b="3439"/>
          <a:stretch/>
        </p:blipFill>
        <p:spPr bwMode="auto">
          <a:xfrm>
            <a:off x="1814564" y="152400"/>
            <a:ext cx="5473926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791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C-CRAB\Annual Reports\2018 Annual Report\CCRAB Annual Report 2018_thank you p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/>
          <a:stretch/>
        </p:blipFill>
        <p:spPr bwMode="auto">
          <a:xfrm>
            <a:off x="1763288" y="228600"/>
            <a:ext cx="5565828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17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C-CRAB\Annual Reports\2018 Annual Report\Graphics\graph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" y="411480"/>
            <a:ext cx="771842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2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C-CRAB\Annual Reports\2018 Annual Report\Graphics\graphi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99940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3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C-CRAB\Annual Reports\2018 Annual Report\Graphics\graphic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1"/>
          <a:stretch/>
        </p:blipFill>
        <p:spPr bwMode="auto">
          <a:xfrm>
            <a:off x="680824" y="525568"/>
            <a:ext cx="7751862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4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C-CRAB\Annual Reports\2018 Annual Report\Graphics\graphi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4" y="943704"/>
            <a:ext cx="8881284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8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C-CRAB\Annual Reports\2018 Annual Report\Graphics\graphi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7" y="1052225"/>
            <a:ext cx="8812629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7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C-CRAB\Annual Reports\2018 Annual Report\Graphics\graphi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4" y="609600"/>
            <a:ext cx="814704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6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C-CRAB\Annual Reports\2018 Annual Report\Graphics\graphi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04" y="381000"/>
            <a:ext cx="612573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415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Moffitt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Mckee, Bobbie L</dc:creator>
  <cp:lastModifiedBy>Mckee, Bobbie L</cp:lastModifiedBy>
  <cp:revision>6</cp:revision>
  <dcterms:created xsi:type="dcterms:W3CDTF">2018-04-23T18:17:04Z</dcterms:created>
  <dcterms:modified xsi:type="dcterms:W3CDTF">2018-04-23T19:31:18Z</dcterms:modified>
</cp:coreProperties>
</file>