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28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6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8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8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0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5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47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5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66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9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E43B-6491-4498-B57E-B12862878848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26BC4-C1D0-425D-B6A4-152A8AD7A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5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C-CRAB\Annual Reports\2018 Annual Report\CCRAB Annual Report 2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494608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184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C-CRAB\Annual Reports\2018 Annual Report\Graphics\graphic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2" y="152400"/>
            <a:ext cx="4420422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2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C-CRAB\Annual Reports\2018 Annual Report\Graphics\graphic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20" y="448654"/>
            <a:ext cx="6712863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54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:\C-CRAB\Annual Reports\2018 Annual Report\Graphics\graphic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88" y="398806"/>
            <a:ext cx="6796282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1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C-CRAB\Annual Reports\2018 Annual Report\Graphics\graphi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88" y="433704"/>
            <a:ext cx="7184978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208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C-CRAB\Annual Reports\2018 Annual Report\Graphics\graphic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072" y="203676"/>
            <a:ext cx="3724116" cy="63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28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C-CRAB\Annual Reports\2018 Annual Report\Graphics\graphic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2" y="670850"/>
            <a:ext cx="8267987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101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C-CRAB\Annual Reports\2018 Annual Report\Graphics\graphic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16" y="390260"/>
            <a:ext cx="8525159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762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C-CRAB\Annual Reports\2018 Annual Report\Graphics\graphic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54" y="457200"/>
            <a:ext cx="6428974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576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:\C-CRAB\Annual Reports\2018 Annual Report\Graphics\graphic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31"/>
          <a:stretch/>
        </p:blipFill>
        <p:spPr bwMode="auto">
          <a:xfrm>
            <a:off x="2466894" y="245692"/>
            <a:ext cx="4297770" cy="63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989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C-CRAB\Annual Reports\2018 Annual Report\CCRAB Annual Report 2018_membershi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" b="3282"/>
          <a:stretch/>
        </p:blipFill>
        <p:spPr bwMode="auto">
          <a:xfrm>
            <a:off x="1702039" y="111086"/>
            <a:ext cx="5465577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72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C-CRAB\Annual Reports\2018 Annual Report\Graphics\CCRAB graphi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84" y="398092"/>
            <a:ext cx="745939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854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C-CRAB\Annual Reports\2018 Annual Report\CCRAB Annual Report 2018_information pag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" b="3439"/>
          <a:stretch/>
        </p:blipFill>
        <p:spPr bwMode="auto">
          <a:xfrm>
            <a:off x="1814564" y="152400"/>
            <a:ext cx="5473926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791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C-CRAB\Annual Reports\2018 Annual Report\CCRAB Annual Report 2018_thank you pag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7"/>
          <a:stretch/>
        </p:blipFill>
        <p:spPr bwMode="auto">
          <a:xfrm>
            <a:off x="1763288" y="228600"/>
            <a:ext cx="5565828" cy="64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17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C-CRAB\Annual Reports\2018 Annual Report\Graphics\graphi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86" y="411480"/>
            <a:ext cx="7718426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2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C-CRAB\Annual Reports\2018 Annual Report\Graphics\graphi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"/>
            <a:ext cx="6999404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83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C-CRAB\Annual Reports\2018 Annual Report\Graphics\graphic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01"/>
          <a:stretch/>
        </p:blipFill>
        <p:spPr bwMode="auto">
          <a:xfrm>
            <a:off x="680824" y="525568"/>
            <a:ext cx="7751862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4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C-CRAB\Annual Reports\2018 Annual Report\Graphics\graphic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4" y="943704"/>
            <a:ext cx="8881284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98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:\C-CRAB\Annual Reports\2018 Annual Report\Graphics\graphi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7" y="1052225"/>
            <a:ext cx="8812629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87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C-CRAB\Annual Reports\2018 Annual Report\Graphics\graphi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4" y="609600"/>
            <a:ext cx="814704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66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C-CRAB\Annual Reports\2018 Annual Report\Graphics\graphi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404" y="381000"/>
            <a:ext cx="6125731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15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On-screen Show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Moffitt Cancer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Mckee, Bobbie L</dc:creator>
  <cp:lastModifiedBy>Mckee, Bobbie L</cp:lastModifiedBy>
  <cp:revision>6</cp:revision>
  <dcterms:created xsi:type="dcterms:W3CDTF">2018-04-23T18:17:04Z</dcterms:created>
  <dcterms:modified xsi:type="dcterms:W3CDTF">2018-04-23T19:31:18Z</dcterms:modified>
</cp:coreProperties>
</file>