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D0463-F43D-4EE0-8E7F-C41FCD5ABC58}" v="46" dt="2024-04-17T17:05:11.166"/>
    <p1510:client id="{72DD7912-36F4-0AA1-59CC-CD65ACDBD700}" v="9" dt="2024-04-17T17:16:28.6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79" d="100"/>
          <a:sy n="79" d="100"/>
        </p:scale>
        <p:origin x="10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F20F-E30E-EB9F-73BD-6E75543C6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208F5-294D-3D32-31BC-0CD9C9B06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AF2BE-502C-6567-6A26-63B42E34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9F431-26A3-151D-A8CD-0AC11D21D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59EED-7D93-5475-2627-F35E5041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3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CCA5F-8BC3-BA26-91F6-0E45D541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7548D-2EF8-8A04-90AE-9260762AC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54AF0-6B52-7668-538B-E8BB1BD0C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3AEF4-026C-5CA6-9F83-80BFC6936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F68AC-D56B-3076-382C-039EACE9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1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ABCDD-2D7F-E55D-F6D1-188E6D381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78FCC-B2A8-7CF3-42A4-49A7D5DB5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87377-C99B-BA94-17F6-80816606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8A065-061B-EA33-B341-9BBA9B51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26891-C99E-0D40-897B-065BAE0B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4A894-BD09-083D-D11B-34E44E7E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D2976-9742-C1D3-37B8-499704C7E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941B7-4F39-97A5-6040-FAEF854C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94198-5876-3C5C-A103-667C5621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28224-5260-B30F-0B1A-7DEF72B8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5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AB0E-1561-E8AB-31FE-7E1AE826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6B633-AF74-077E-9762-E091A6AF9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B0DDE-B4BD-8B76-DC02-6758BD18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DEF19-23B0-10E4-3AD3-D9A2CBDA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3A25-E0D3-0763-8C7B-7D85D2CD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4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F8DC-22A7-8B12-7270-7EC7D6D8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CF270-2199-96AD-06AF-410EF9309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3207A-64BD-01EC-D219-794B5F773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E87B7-D813-F512-17E9-18B2160F0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A0EF6-6EB6-B9CD-285B-7A171C2B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1E7AB-B4EF-8E3E-F196-7EE8B973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1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FFB8-A8C0-77FE-C74A-2C63453E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535A6-A681-9E36-1DA9-B5C58ABA3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0CAAC-DF6C-1970-53A6-1F2BCE329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3E449-2706-AEF6-3810-CE9A7D64E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78164-64A0-C5A9-E6A4-4B0DE6EC9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6B820B-DB90-C868-86A1-CE98C09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9BFBB0-DECB-A04D-1943-775A653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424E50-2D79-7BD3-490A-F0DEBC38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7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92B4-CC29-9131-455C-560DFA33D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01918-F785-1B85-1978-09D66448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1EFD9-E8DD-03A7-07E4-22966B7E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8B4B9-D27D-DC3A-2CA4-33320B01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29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95678E-C41B-283F-5DA8-90DEF016E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08191-090C-DF74-3D9A-8EDE4064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3EF7-BC28-FAAF-5E49-FF95CD22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6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103C-C1F1-B137-016C-89325D226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C7320-385E-A31F-E3BC-E04921C69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A5804-F57C-2764-0309-DAEC0ACF2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67CC5-CE1E-EC7E-2317-467830DF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AB597-6458-82BF-DEE4-C60AF753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CD8D3-0660-A0EF-A207-EE2D4F7D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7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FCA8B-23B3-1CC1-D6BA-7E66BBB26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8D9DA-AF30-C8CD-FABC-5D9BA74EF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5BAA-0F34-7CFF-93F4-4AC6CA7DB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0013D-E5C0-01C0-CC79-F70CD0D7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43721-AC0E-607B-EE33-813C4E0D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E046A-9201-D5F2-16BC-AE88CD9D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9A197-CF71-BE75-41A0-D3B88537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F6FE7-B5E4-A98A-B1C9-6D2F512A8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B25D7-7B24-C5EB-BE15-14B4C740A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78EB8E-74AF-B34C-A400-E4A81CA2662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7928F-FBAD-5667-D9F6-F5C07250A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CCCF7-AC92-0C69-7AC1-07725170C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39D4AC-0808-FD48-906E-908E0D89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4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magazine cover with a bus and a building&#10;&#10;Description automatically generated">
            <a:extLst>
              <a:ext uri="{FF2B5EF4-FFF2-40B4-BE49-F238E27FC236}">
                <a16:creationId xmlns:a16="http://schemas.microsoft.com/office/drawing/2014/main" id="{94DFAAD9-AF21-6CD0-2D30-C001FFB9A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925" y="82194"/>
            <a:ext cx="5276442" cy="67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8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14AB27F5-67F8-8D5B-2D9C-5FFDD64E4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77" t="12804" r="1477"/>
          <a:stretch/>
        </p:blipFill>
        <p:spPr>
          <a:xfrm>
            <a:off x="1852341" y="1111920"/>
            <a:ext cx="8487317" cy="4910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A9F34A-C1D7-4B27-D718-D12E42AA6BC1}"/>
              </a:ext>
            </a:extLst>
          </p:cNvPr>
          <p:cNvSpPr txBox="1"/>
          <p:nvPr/>
        </p:nvSpPr>
        <p:spPr>
          <a:xfrm>
            <a:off x="3621007" y="380142"/>
            <a:ext cx="632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US Map of Cancer Incidence </a:t>
            </a:r>
          </a:p>
        </p:txBody>
      </p:sp>
    </p:spTree>
    <p:extLst>
      <p:ext uri="{BB962C8B-B14F-4D97-AF65-F5344CB8AC3E}">
        <p14:creationId xmlns:p14="http://schemas.microsoft.com/office/powerpoint/2010/main" val="4061534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map of the state of florida&#10;&#10;Description automatically generated">
            <a:extLst>
              <a:ext uri="{FF2B5EF4-FFF2-40B4-BE49-F238E27FC236}">
                <a16:creationId xmlns:a16="http://schemas.microsoft.com/office/drawing/2014/main" id="{2D339410-EBDE-D076-CBDE-1B89E388B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74" t="19130" r="1"/>
          <a:stretch/>
        </p:blipFill>
        <p:spPr>
          <a:xfrm>
            <a:off x="2250040" y="1056355"/>
            <a:ext cx="8760553" cy="4745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A187B2-6F25-39BE-696B-BC6EBDD3B0F0}"/>
              </a:ext>
            </a:extLst>
          </p:cNvPr>
          <p:cNvSpPr txBox="1"/>
          <p:nvPr/>
        </p:nvSpPr>
        <p:spPr>
          <a:xfrm>
            <a:off x="2332233" y="297079"/>
            <a:ext cx="9123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Florida Map of Cancer Mortality by County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77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D23259EF-76FE-FB60-2342-07E192BA6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8" b="-1470"/>
          <a:stretch/>
        </p:blipFill>
        <p:spPr>
          <a:xfrm>
            <a:off x="2465024" y="895710"/>
            <a:ext cx="8083233" cy="5161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B98F3-66A9-A209-DE3E-AED4A6299D57}"/>
              </a:ext>
            </a:extLst>
          </p:cNvPr>
          <p:cNvSpPr txBox="1"/>
          <p:nvPr/>
        </p:nvSpPr>
        <p:spPr>
          <a:xfrm>
            <a:off x="3524036" y="309824"/>
            <a:ext cx="766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US Map Cancer Mortality </a:t>
            </a:r>
          </a:p>
        </p:txBody>
      </p:sp>
    </p:spTree>
    <p:extLst>
      <p:ext uri="{BB962C8B-B14F-4D97-AF65-F5344CB8AC3E}">
        <p14:creationId xmlns:p14="http://schemas.microsoft.com/office/powerpoint/2010/main" val="2093954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7A79B6B-55FB-9E42-4594-AE896E1C3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80" b="44357"/>
          <a:stretch/>
        </p:blipFill>
        <p:spPr>
          <a:xfrm>
            <a:off x="1165207" y="1345916"/>
            <a:ext cx="10566232" cy="3808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067E0-D2F8-B9DB-5C19-0A47494C64DC}"/>
              </a:ext>
            </a:extLst>
          </p:cNvPr>
          <p:cNvSpPr txBox="1"/>
          <p:nvPr/>
        </p:nvSpPr>
        <p:spPr>
          <a:xfrm>
            <a:off x="2743739" y="533094"/>
            <a:ext cx="6704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Pediatric Cancer Mortality in Florida</a:t>
            </a:r>
          </a:p>
        </p:txBody>
      </p:sp>
    </p:spTree>
    <p:extLst>
      <p:ext uri="{BB962C8B-B14F-4D97-AF65-F5344CB8AC3E}">
        <p14:creationId xmlns:p14="http://schemas.microsoft.com/office/powerpoint/2010/main" val="307835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7A79B6B-55FB-9E42-4594-AE896E1C3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8"/>
          <a:stretch/>
        </p:blipFill>
        <p:spPr>
          <a:xfrm>
            <a:off x="955497" y="1362118"/>
            <a:ext cx="10572235" cy="4392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99EE0-8573-B08E-7DDA-F3721D9F6773}"/>
              </a:ext>
            </a:extLst>
          </p:cNvPr>
          <p:cNvSpPr txBox="1"/>
          <p:nvPr/>
        </p:nvSpPr>
        <p:spPr>
          <a:xfrm>
            <a:off x="2768252" y="500344"/>
            <a:ext cx="103871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Pediatric Cancer Incidence in Florida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40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blue and green syringe with white text&#10;&#10;Description automatically generated">
            <a:extLst>
              <a:ext uri="{FF2B5EF4-FFF2-40B4-BE49-F238E27FC236}">
                <a16:creationId xmlns:a16="http://schemas.microsoft.com/office/drawing/2014/main" id="{6699FDE8-D883-E362-FBC3-C2B74A849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99"/>
          <a:stretch/>
        </p:blipFill>
        <p:spPr>
          <a:xfrm>
            <a:off x="1850817" y="1119032"/>
            <a:ext cx="8490365" cy="5002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DDEA3-D346-A945-1F1D-721A000C642A}"/>
              </a:ext>
            </a:extLst>
          </p:cNvPr>
          <p:cNvSpPr txBox="1"/>
          <p:nvPr/>
        </p:nvSpPr>
        <p:spPr>
          <a:xfrm>
            <a:off x="3637052" y="443664"/>
            <a:ext cx="546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HPV Vaccination in Florida</a:t>
            </a:r>
          </a:p>
        </p:txBody>
      </p:sp>
    </p:spTree>
    <p:extLst>
      <p:ext uri="{BB962C8B-B14F-4D97-AF65-F5344CB8AC3E}">
        <p14:creationId xmlns:p14="http://schemas.microsoft.com/office/powerpoint/2010/main" val="310401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3ED55756-07AD-943E-1BBA-E56DD8AA3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74"/>
          <a:stretch/>
        </p:blipFill>
        <p:spPr>
          <a:xfrm>
            <a:off x="1732074" y="1161577"/>
            <a:ext cx="8727852" cy="5206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F9BC5-76B6-F838-7CA1-130C07030825}"/>
              </a:ext>
            </a:extLst>
          </p:cNvPr>
          <p:cNvSpPr txBox="1"/>
          <p:nvPr/>
        </p:nvSpPr>
        <p:spPr>
          <a:xfrm>
            <a:off x="1387011" y="490163"/>
            <a:ext cx="103152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Annual Spending for Tobacco-Related Communications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63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map of the state of florida&#10;&#10;Description automatically generated">
            <a:extLst>
              <a:ext uri="{FF2B5EF4-FFF2-40B4-BE49-F238E27FC236}">
                <a16:creationId xmlns:a16="http://schemas.microsoft.com/office/drawing/2014/main" id="{85BBA576-C953-62A6-9C7A-B52CD34B6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30" t="59383" r="-1565" b="-2274"/>
          <a:stretch/>
        </p:blipFill>
        <p:spPr>
          <a:xfrm>
            <a:off x="1078786" y="1456256"/>
            <a:ext cx="10249027" cy="4846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94F06-3FEB-BD53-C4DA-6CFF73D84B0A}"/>
              </a:ext>
            </a:extLst>
          </p:cNvPr>
          <p:cNvSpPr txBox="1"/>
          <p:nvPr/>
        </p:nvSpPr>
        <p:spPr>
          <a:xfrm>
            <a:off x="2910432" y="310744"/>
            <a:ext cx="7154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Florida Cancer Centers of Excellence </a:t>
            </a:r>
          </a:p>
        </p:txBody>
      </p:sp>
    </p:spTree>
    <p:extLst>
      <p:ext uri="{BB962C8B-B14F-4D97-AF65-F5344CB8AC3E}">
        <p14:creationId xmlns:p14="http://schemas.microsoft.com/office/powerpoint/2010/main" val="4211152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poster of a group of people&#10;&#10;Description automatically generated">
            <a:extLst>
              <a:ext uri="{FF2B5EF4-FFF2-40B4-BE49-F238E27FC236}">
                <a16:creationId xmlns:a16="http://schemas.microsoft.com/office/drawing/2014/main" id="{F9876EE5-50BE-1619-B44F-0B775CBFE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13" y="0"/>
            <a:ext cx="553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05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1225B567-71D9-3DA3-F83B-E53278B2B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370" y="137160"/>
            <a:ext cx="550926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3C75A96-E8A1-FFF0-36EB-4F2ED3C4C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86"/>
          <a:stretch/>
        </p:blipFill>
        <p:spPr>
          <a:xfrm>
            <a:off x="2046787" y="1124963"/>
            <a:ext cx="8934055" cy="4908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211097-8CA1-4F34-A30D-C6F78BA7257D}"/>
              </a:ext>
            </a:extLst>
          </p:cNvPr>
          <p:cNvSpPr txBox="1"/>
          <p:nvPr/>
        </p:nvSpPr>
        <p:spPr>
          <a:xfrm>
            <a:off x="3267182" y="279938"/>
            <a:ext cx="649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Leading Causes of Death in Florida</a:t>
            </a:r>
          </a:p>
        </p:txBody>
      </p:sp>
    </p:spTree>
    <p:extLst>
      <p:ext uri="{BB962C8B-B14F-4D97-AF65-F5344CB8AC3E}">
        <p14:creationId xmlns:p14="http://schemas.microsoft.com/office/powerpoint/2010/main" val="3818005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group of logos of different brands&#10;&#10;Description automatically generated">
            <a:extLst>
              <a:ext uri="{FF2B5EF4-FFF2-40B4-BE49-F238E27FC236}">
                <a16:creationId xmlns:a16="http://schemas.microsoft.com/office/drawing/2014/main" id="{DAF781FD-4232-7484-C856-ADB6DF480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506" y="189086"/>
            <a:ext cx="5976071" cy="621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79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graph with lines and numbers on it&#10;&#10;Description automatically generated">
            <a:extLst>
              <a:ext uri="{FF2B5EF4-FFF2-40B4-BE49-F238E27FC236}">
                <a16:creationId xmlns:a16="http://schemas.microsoft.com/office/drawing/2014/main" id="{01BE27FF-0E9C-C76D-3FC2-FED7951F8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69"/>
          <a:stretch/>
        </p:blipFill>
        <p:spPr>
          <a:xfrm>
            <a:off x="1531083" y="1170394"/>
            <a:ext cx="9762134" cy="4374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1154D-D31D-A694-4F4D-62C0F9D11A5B}"/>
              </a:ext>
            </a:extLst>
          </p:cNvPr>
          <p:cNvSpPr txBox="1"/>
          <p:nvPr/>
        </p:nvSpPr>
        <p:spPr>
          <a:xfrm>
            <a:off x="1800937" y="413889"/>
            <a:ext cx="8589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Cancer Mortality in Florida vs.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384736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graph of blue squares&#10;&#10;Description automatically generated with medium confidence">
            <a:extLst>
              <a:ext uri="{FF2B5EF4-FFF2-40B4-BE49-F238E27FC236}">
                <a16:creationId xmlns:a16="http://schemas.microsoft.com/office/drawing/2014/main" id="{0BF7024F-417E-026B-9D2A-E1E56A09F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05"/>
          <a:stretch/>
        </p:blipFill>
        <p:spPr>
          <a:xfrm>
            <a:off x="1563663" y="1360072"/>
            <a:ext cx="9064673" cy="4504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4B4328-D52B-1A40-9C7C-42D98A268FF6}"/>
              </a:ext>
            </a:extLst>
          </p:cNvPr>
          <p:cNvSpPr txBox="1"/>
          <p:nvPr/>
        </p:nvSpPr>
        <p:spPr>
          <a:xfrm>
            <a:off x="2586221" y="410967"/>
            <a:ext cx="743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Cancer Mortality by Type in Florida, 2021 </a:t>
            </a:r>
          </a:p>
        </p:txBody>
      </p:sp>
    </p:spTree>
    <p:extLst>
      <p:ext uri="{BB962C8B-B14F-4D97-AF65-F5344CB8AC3E}">
        <p14:creationId xmlns:p14="http://schemas.microsoft.com/office/powerpoint/2010/main" val="211599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graph on a black background&#10;&#10;Description automatically generated">
            <a:extLst>
              <a:ext uri="{FF2B5EF4-FFF2-40B4-BE49-F238E27FC236}">
                <a16:creationId xmlns:a16="http://schemas.microsoft.com/office/drawing/2014/main" id="{752CFFAD-9B99-0E6E-86AE-7878A95A5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14" b="18180"/>
          <a:stretch/>
        </p:blipFill>
        <p:spPr>
          <a:xfrm>
            <a:off x="1910993" y="915226"/>
            <a:ext cx="8733646" cy="5146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569FF-4FDB-EBED-13B6-8B570390ED58}"/>
              </a:ext>
            </a:extLst>
          </p:cNvPr>
          <p:cNvSpPr txBox="1"/>
          <p:nvPr/>
        </p:nvSpPr>
        <p:spPr>
          <a:xfrm>
            <a:off x="1910993" y="369870"/>
            <a:ext cx="8733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Cancer Incidence in Florida vs.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25210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E6EAA00-7946-1D6D-F3E6-A8F0F672F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981"/>
          <a:stretch/>
        </p:blipFill>
        <p:spPr>
          <a:xfrm>
            <a:off x="1388065" y="1378465"/>
            <a:ext cx="10529958" cy="4101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88C1DD-8DBA-6292-A277-95F479A9F518}"/>
              </a:ext>
            </a:extLst>
          </p:cNvPr>
          <p:cNvSpPr txBox="1"/>
          <p:nvPr/>
        </p:nvSpPr>
        <p:spPr>
          <a:xfrm>
            <a:off x="1777428" y="522144"/>
            <a:ext cx="9030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Age-Adjusted Cancer Incidence by Type in Florida</a:t>
            </a:r>
          </a:p>
        </p:txBody>
      </p:sp>
    </p:spTree>
    <p:extLst>
      <p:ext uri="{BB962C8B-B14F-4D97-AF65-F5344CB8AC3E}">
        <p14:creationId xmlns:p14="http://schemas.microsoft.com/office/powerpoint/2010/main" val="2186247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graph of a pie chart&#10;&#10;Description automatically generated">
            <a:extLst>
              <a:ext uri="{FF2B5EF4-FFF2-40B4-BE49-F238E27FC236}">
                <a16:creationId xmlns:a16="http://schemas.microsoft.com/office/drawing/2014/main" id="{0A3E1E38-CB66-5CC3-75B6-708BBA0FC9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879" y="1156289"/>
            <a:ext cx="7946965" cy="4839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E54D67-EBA9-E01B-FEC8-8FDC5EACC7C2}"/>
              </a:ext>
            </a:extLst>
          </p:cNvPr>
          <p:cNvSpPr txBox="1"/>
          <p:nvPr/>
        </p:nvSpPr>
        <p:spPr>
          <a:xfrm>
            <a:off x="1743416" y="267897"/>
            <a:ext cx="10448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Crude Cancer Incidence (Number) by Cancer Type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2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0D88903-4DD3-64A1-3BEA-A676ECFE7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"/>
          <a:stretch/>
        </p:blipFill>
        <p:spPr>
          <a:xfrm>
            <a:off x="3802466" y="704124"/>
            <a:ext cx="5102048" cy="6024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7C5262-35A5-FF7A-E19E-512C37565B55}"/>
              </a:ext>
            </a:extLst>
          </p:cNvPr>
          <p:cNvSpPr txBox="1"/>
          <p:nvPr/>
        </p:nvSpPr>
        <p:spPr>
          <a:xfrm>
            <a:off x="383568" y="57793"/>
            <a:ext cx="114248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+mj-lt"/>
              </a:rPr>
              <a:t>Percentage of Advanced Stage Cancer Diagnosis in Florida by Sex and Race, 1995-2021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90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85B5C-BEE5-BBBB-AB11-3505FB92B072}"/>
              </a:ext>
            </a:extLst>
          </p:cNvPr>
          <p:cNvSpPr txBox="1"/>
          <p:nvPr/>
        </p:nvSpPr>
        <p:spPr>
          <a:xfrm>
            <a:off x="8904514" y="6302829"/>
            <a:ext cx="328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THE STATE OF CANCER IN FLORIDA   |  2024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5E6066-E071-0584-70CA-95CCD849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6022627"/>
            <a:ext cx="2474338" cy="724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0453C-85D7-B61F-A5FC-7BEB1AFD38BA}"/>
              </a:ext>
            </a:extLst>
          </p:cNvPr>
          <p:cNvSpPr txBox="1"/>
          <p:nvPr/>
        </p:nvSpPr>
        <p:spPr>
          <a:xfrm>
            <a:off x="2143874" y="278172"/>
            <a:ext cx="100481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Florida Map of Cancer Incidence by County </a:t>
            </a:r>
          </a:p>
          <a:p>
            <a:endParaRPr lang="en-US" dirty="0"/>
          </a:p>
        </p:txBody>
      </p:sp>
      <p:pic>
        <p:nvPicPr>
          <p:cNvPr id="5" name="Picture 4" descr="A map of the state of florida&#10;&#10;Description automatically generated">
            <a:extLst>
              <a:ext uri="{FF2B5EF4-FFF2-40B4-BE49-F238E27FC236}">
                <a16:creationId xmlns:a16="http://schemas.microsoft.com/office/drawing/2014/main" id="{374AD5F0-5966-35BD-391C-D1C40781C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74"/>
          <a:stretch/>
        </p:blipFill>
        <p:spPr>
          <a:xfrm>
            <a:off x="1927685" y="1121829"/>
            <a:ext cx="9054493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19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269</Words>
  <Application>Microsoft Office PowerPoint</Application>
  <PresentationFormat>Widescreen</PresentationFormat>
  <Paragraphs>36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Franklin Gothic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Hayes Hutchinson, Sherry</dc:creator>
  <cp:lastModifiedBy>Mckee, Bobbie</cp:lastModifiedBy>
  <cp:revision>9</cp:revision>
  <dcterms:created xsi:type="dcterms:W3CDTF">2024-04-17T15:43:10Z</dcterms:created>
  <dcterms:modified xsi:type="dcterms:W3CDTF">2024-05-01T14:31:49Z</dcterms:modified>
</cp:coreProperties>
</file>