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87" r:id="rId3"/>
    <p:sldId id="288" r:id="rId4"/>
    <p:sldId id="289" r:id="rId5"/>
    <p:sldId id="290" r:id="rId6"/>
    <p:sldId id="291" r:id="rId7"/>
    <p:sldId id="292" r:id="rId8"/>
    <p:sldId id="277" r:id="rId9"/>
    <p:sldId id="278" r:id="rId10"/>
    <p:sldId id="293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7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79" d="100"/>
          <a:sy n="79" d="100"/>
        </p:scale>
        <p:origin x="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8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DA9-E7FC-DD45-A074-62A768E1A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537" y="5984009"/>
            <a:ext cx="2463800" cy="73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9D16D-ABA4-D940-A09B-027499D9E000}"/>
              </a:ext>
            </a:extLst>
          </p:cNvPr>
          <p:cNvSpPr txBox="1"/>
          <p:nvPr userDrawn="1"/>
        </p:nvSpPr>
        <p:spPr>
          <a:xfrm>
            <a:off x="8451273" y="6303818"/>
            <a:ext cx="8562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spc="0" dirty="0"/>
              <a:t>THE STATE OF CANCER IN FLORIDA   |   2023</a:t>
            </a:r>
          </a:p>
        </p:txBody>
      </p:sp>
    </p:spTree>
    <p:extLst>
      <p:ext uri="{BB962C8B-B14F-4D97-AF65-F5344CB8AC3E}">
        <p14:creationId xmlns:p14="http://schemas.microsoft.com/office/powerpoint/2010/main" val="337964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78E2868-A810-4009-ADE4-DB19EC851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" t="2411" r="3681" b="3547"/>
          <a:stretch/>
        </p:blipFill>
        <p:spPr>
          <a:xfrm>
            <a:off x="3105847" y="165369"/>
            <a:ext cx="5071479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C18D81EB-4803-46FC-9B81-785ECF33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289" y="1040130"/>
            <a:ext cx="7570269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C7CE1-3B12-4F96-9A9F-F1C7C6A96E28}"/>
              </a:ext>
            </a:extLst>
          </p:cNvPr>
          <p:cNvSpPr txBox="1"/>
          <p:nvPr/>
        </p:nvSpPr>
        <p:spPr>
          <a:xfrm>
            <a:off x="1010795" y="321013"/>
            <a:ext cx="5808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US Map of Cancer Incidence </a:t>
            </a:r>
          </a:p>
        </p:txBody>
      </p:sp>
    </p:spTree>
    <p:extLst>
      <p:ext uri="{BB962C8B-B14F-4D97-AF65-F5344CB8AC3E}">
        <p14:creationId xmlns:p14="http://schemas.microsoft.com/office/powerpoint/2010/main" val="162052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map&#10;&#10;Description automatically generated">
            <a:extLst>
              <a:ext uri="{FF2B5EF4-FFF2-40B4-BE49-F238E27FC236}">
                <a16:creationId xmlns:a16="http://schemas.microsoft.com/office/drawing/2014/main" id="{7D61E5E7-5FDE-4CA6-AC5A-A70BF7E0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89" y="1244369"/>
            <a:ext cx="8361755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FE60F-BB07-4B89-8D40-86B936763BE7}"/>
              </a:ext>
            </a:extLst>
          </p:cNvPr>
          <p:cNvSpPr txBox="1"/>
          <p:nvPr/>
        </p:nvSpPr>
        <p:spPr>
          <a:xfrm>
            <a:off x="1010795" y="321013"/>
            <a:ext cx="842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Florida Map of Cancer Mortality by County</a:t>
            </a:r>
          </a:p>
        </p:txBody>
      </p:sp>
    </p:spTree>
    <p:extLst>
      <p:ext uri="{BB962C8B-B14F-4D97-AF65-F5344CB8AC3E}">
        <p14:creationId xmlns:p14="http://schemas.microsoft.com/office/powerpoint/2010/main" val="149775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BC87B605-013C-49B1-946F-79ABA260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90" y="1075171"/>
            <a:ext cx="7950062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91AF9-F40B-46DD-9695-66F0B1C39250}"/>
              </a:ext>
            </a:extLst>
          </p:cNvPr>
          <p:cNvSpPr txBox="1"/>
          <p:nvPr/>
        </p:nvSpPr>
        <p:spPr>
          <a:xfrm>
            <a:off x="1010795" y="321013"/>
            <a:ext cx="5012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US Map Cancer Mortality</a:t>
            </a:r>
          </a:p>
        </p:txBody>
      </p:sp>
    </p:spTree>
    <p:extLst>
      <p:ext uri="{BB962C8B-B14F-4D97-AF65-F5344CB8AC3E}">
        <p14:creationId xmlns:p14="http://schemas.microsoft.com/office/powerpoint/2010/main" val="28835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FC2C3B-B4C3-4421-AA3E-4ED358287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95" y="1263365"/>
            <a:ext cx="10655691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A2177-DB7F-4A13-B0C7-2F19CF7F769A}"/>
              </a:ext>
            </a:extLst>
          </p:cNvPr>
          <p:cNvSpPr txBox="1"/>
          <p:nvPr/>
        </p:nvSpPr>
        <p:spPr>
          <a:xfrm>
            <a:off x="1010795" y="321013"/>
            <a:ext cx="5490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Pediatric Cancer in Florida </a:t>
            </a:r>
          </a:p>
        </p:txBody>
      </p:sp>
    </p:spTree>
    <p:extLst>
      <p:ext uri="{BB962C8B-B14F-4D97-AF65-F5344CB8AC3E}">
        <p14:creationId xmlns:p14="http://schemas.microsoft.com/office/powerpoint/2010/main" val="103109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631F155-4822-4D94-9E91-D27BD00A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4" y="1570660"/>
            <a:ext cx="10573192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49E1D-E7C0-4AD6-985C-E8027CDAAC6C}"/>
              </a:ext>
            </a:extLst>
          </p:cNvPr>
          <p:cNvSpPr txBox="1"/>
          <p:nvPr/>
        </p:nvSpPr>
        <p:spPr>
          <a:xfrm>
            <a:off x="1010795" y="321013"/>
            <a:ext cx="5490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Pediatric Cancer in Florida </a:t>
            </a:r>
          </a:p>
        </p:txBody>
      </p:sp>
    </p:spTree>
    <p:extLst>
      <p:ext uri="{BB962C8B-B14F-4D97-AF65-F5344CB8AC3E}">
        <p14:creationId xmlns:p14="http://schemas.microsoft.com/office/powerpoint/2010/main" val="275494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map&#10;&#10;Description automatically generated">
            <a:extLst>
              <a:ext uri="{FF2B5EF4-FFF2-40B4-BE49-F238E27FC236}">
                <a16:creationId xmlns:a16="http://schemas.microsoft.com/office/drawing/2014/main" id="{BE627544-7E23-4066-90BA-E9BE0F05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93" y="1105262"/>
            <a:ext cx="8141361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8EF31-EE99-4F80-9694-8FFEFFA40D08}"/>
              </a:ext>
            </a:extLst>
          </p:cNvPr>
          <p:cNvSpPr txBox="1"/>
          <p:nvPr/>
        </p:nvSpPr>
        <p:spPr>
          <a:xfrm>
            <a:off x="1010795" y="321013"/>
            <a:ext cx="5490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HPV Vaccination in Florida </a:t>
            </a:r>
          </a:p>
        </p:txBody>
      </p:sp>
    </p:spTree>
    <p:extLst>
      <p:ext uri="{BB962C8B-B14F-4D97-AF65-F5344CB8AC3E}">
        <p14:creationId xmlns:p14="http://schemas.microsoft.com/office/powerpoint/2010/main" val="160769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647D63BE-9CA1-45CE-9038-3A343DA2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55" y="1047766"/>
            <a:ext cx="8253614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CB902-0561-4BF2-A232-34A83AC00217}"/>
              </a:ext>
            </a:extLst>
          </p:cNvPr>
          <p:cNvSpPr txBox="1"/>
          <p:nvPr/>
        </p:nvSpPr>
        <p:spPr>
          <a:xfrm>
            <a:off x="1010795" y="321013"/>
            <a:ext cx="1103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Annual Spending for Tobacco-Related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7861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44E094F-735B-4BB5-8E03-88C5946D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68" y="1563624"/>
            <a:ext cx="865841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1FDEA-874C-4E6E-935F-C53FB6B4FA5C}"/>
              </a:ext>
            </a:extLst>
          </p:cNvPr>
          <p:cNvSpPr txBox="1"/>
          <p:nvPr/>
        </p:nvSpPr>
        <p:spPr>
          <a:xfrm>
            <a:off x="1010795" y="321013"/>
            <a:ext cx="7425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Florida Cancer Centers of Excellence</a:t>
            </a:r>
          </a:p>
        </p:txBody>
      </p:sp>
    </p:spTree>
    <p:extLst>
      <p:ext uri="{BB962C8B-B14F-4D97-AF65-F5344CB8AC3E}">
        <p14:creationId xmlns:p14="http://schemas.microsoft.com/office/powerpoint/2010/main" val="279682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A450202-DC16-4C72-B1D1-32955D40C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" r="5220" b="5390"/>
          <a:stretch/>
        </p:blipFill>
        <p:spPr>
          <a:xfrm>
            <a:off x="3584975" y="75155"/>
            <a:ext cx="4727463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95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B2064-2883-415D-A633-61BEEB18C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44" b="19291"/>
          <a:stretch/>
        </p:blipFill>
        <p:spPr>
          <a:xfrm>
            <a:off x="2973497" y="150776"/>
            <a:ext cx="550633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1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CE93EEC-3F8F-40FA-958F-2ED9B42CB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326" y="1171892"/>
            <a:ext cx="8109440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096D9-94B6-4164-9C03-7247F74B4E88}"/>
              </a:ext>
            </a:extLst>
          </p:cNvPr>
          <p:cNvSpPr txBox="1"/>
          <p:nvPr/>
        </p:nvSpPr>
        <p:spPr>
          <a:xfrm>
            <a:off x="1010795" y="321013"/>
            <a:ext cx="7148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Leading Causes of Death in Florida </a:t>
            </a:r>
          </a:p>
        </p:txBody>
      </p:sp>
    </p:spTree>
    <p:extLst>
      <p:ext uri="{BB962C8B-B14F-4D97-AF65-F5344CB8AC3E}">
        <p14:creationId xmlns:p14="http://schemas.microsoft.com/office/powerpoint/2010/main" val="58554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3477B-CFF6-41B4-83C6-43F730A06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517" y="1435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F9C9000-BB1C-43DD-93B2-0203573B6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2" t="28511" r="13343" b="12766"/>
          <a:stretch/>
        </p:blipFill>
        <p:spPr>
          <a:xfrm>
            <a:off x="2898844" y="282100"/>
            <a:ext cx="57198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2A2DB10-A8C2-44A1-8976-3D3B16401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99" y="1325880"/>
            <a:ext cx="11047719" cy="420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88F8B-B5EA-4786-867F-17F894E8EECD}"/>
              </a:ext>
            </a:extLst>
          </p:cNvPr>
          <p:cNvSpPr txBox="1"/>
          <p:nvPr/>
        </p:nvSpPr>
        <p:spPr>
          <a:xfrm>
            <a:off x="1010795" y="321013"/>
            <a:ext cx="960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Cancer Mortality in Florida vs. the United States </a:t>
            </a:r>
          </a:p>
        </p:txBody>
      </p:sp>
    </p:spTree>
    <p:extLst>
      <p:ext uri="{BB962C8B-B14F-4D97-AF65-F5344CB8AC3E}">
        <p14:creationId xmlns:p14="http://schemas.microsoft.com/office/powerpoint/2010/main" val="115463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C97F789-FE27-470D-9BB7-C3762B7B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62" y="753050"/>
            <a:ext cx="9202876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E40B7-1CBE-43BB-8EEF-4AB61692D42F}"/>
              </a:ext>
            </a:extLst>
          </p:cNvPr>
          <p:cNvSpPr txBox="1"/>
          <p:nvPr/>
        </p:nvSpPr>
        <p:spPr>
          <a:xfrm>
            <a:off x="1010795" y="321013"/>
            <a:ext cx="823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Cancer Mortality by Type in Florida, 2020 </a:t>
            </a:r>
          </a:p>
        </p:txBody>
      </p:sp>
    </p:spTree>
    <p:extLst>
      <p:ext uri="{BB962C8B-B14F-4D97-AF65-F5344CB8AC3E}">
        <p14:creationId xmlns:p14="http://schemas.microsoft.com/office/powerpoint/2010/main" val="50908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5DF2F71-415B-445B-9213-AF81D859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88" y="823515"/>
            <a:ext cx="9693478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DD0CA-5330-4DD0-9730-84E31A290A39}"/>
              </a:ext>
            </a:extLst>
          </p:cNvPr>
          <p:cNvSpPr txBox="1"/>
          <p:nvPr/>
        </p:nvSpPr>
        <p:spPr>
          <a:xfrm>
            <a:off x="1010795" y="321013"/>
            <a:ext cx="9676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Cancer Incidence in Florida vs.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46620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E326741F-3E95-44C3-BF82-5BE1106A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6" y="1517321"/>
            <a:ext cx="10691699" cy="402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A372C-E2A8-4960-94A0-555055EBE5FA}"/>
              </a:ext>
            </a:extLst>
          </p:cNvPr>
          <p:cNvSpPr txBox="1"/>
          <p:nvPr/>
        </p:nvSpPr>
        <p:spPr>
          <a:xfrm>
            <a:off x="1010795" y="321013"/>
            <a:ext cx="1005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Age-Adjusted Cancer Incidence by Type in Florida </a:t>
            </a:r>
          </a:p>
        </p:txBody>
      </p:sp>
    </p:spTree>
    <p:extLst>
      <p:ext uri="{BB962C8B-B14F-4D97-AF65-F5344CB8AC3E}">
        <p14:creationId xmlns:p14="http://schemas.microsoft.com/office/powerpoint/2010/main" val="2367791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539E669-1965-4FAA-8B8C-56678451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47" y="1665604"/>
            <a:ext cx="104976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C921A-E389-4C3E-9AC9-B88FF7CA8C65}"/>
              </a:ext>
            </a:extLst>
          </p:cNvPr>
          <p:cNvSpPr txBox="1"/>
          <p:nvPr/>
        </p:nvSpPr>
        <p:spPr>
          <a:xfrm>
            <a:off x="1010795" y="321013"/>
            <a:ext cx="9663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Percentage of Advanced Stage Breast Cancer at </a:t>
            </a:r>
          </a:p>
          <a:p>
            <a:r>
              <a:rPr lang="en-US" sz="3200" b="1" dirty="0">
                <a:solidFill>
                  <a:srgbClr val="92D050"/>
                </a:solidFill>
              </a:rPr>
              <a:t>Diagnosis by Race, 1993-2019</a:t>
            </a:r>
          </a:p>
        </p:txBody>
      </p:sp>
    </p:spTree>
    <p:extLst>
      <p:ext uri="{BB962C8B-B14F-4D97-AF65-F5344CB8AC3E}">
        <p14:creationId xmlns:p14="http://schemas.microsoft.com/office/powerpoint/2010/main" val="210164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35BE5B72-123E-4BA5-A34B-3422A18B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42" y="1025457"/>
            <a:ext cx="7768515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7FE7-909A-41B8-ADBD-F83DAE3EA915}"/>
              </a:ext>
            </a:extLst>
          </p:cNvPr>
          <p:cNvSpPr txBox="1"/>
          <p:nvPr/>
        </p:nvSpPr>
        <p:spPr>
          <a:xfrm>
            <a:off x="1010795" y="321013"/>
            <a:ext cx="994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Crude Cancer Incidence (Number) by Cancer 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991C-1A60-417C-AB81-A87A5452618A}"/>
              </a:ext>
            </a:extLst>
          </p:cNvPr>
          <p:cNvSpPr txBox="1"/>
          <p:nvPr/>
        </p:nvSpPr>
        <p:spPr>
          <a:xfrm>
            <a:off x="1877438" y="5659185"/>
            <a:ext cx="116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FCDS</a:t>
            </a:r>
          </a:p>
        </p:txBody>
      </p:sp>
    </p:spTree>
    <p:extLst>
      <p:ext uri="{BB962C8B-B14F-4D97-AF65-F5344CB8AC3E}">
        <p14:creationId xmlns:p14="http://schemas.microsoft.com/office/powerpoint/2010/main" val="2670396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3C1A85-C533-43CE-B73A-8E9E6C284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02" y="1150525"/>
            <a:ext cx="8541725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F6332-9750-4D97-AE4C-8727E207F0AD}"/>
              </a:ext>
            </a:extLst>
          </p:cNvPr>
          <p:cNvSpPr txBox="1"/>
          <p:nvPr/>
        </p:nvSpPr>
        <p:spPr>
          <a:xfrm>
            <a:off x="1010795" y="321013"/>
            <a:ext cx="871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Florida Map of Cancer Incidence by County </a:t>
            </a:r>
          </a:p>
        </p:txBody>
      </p:sp>
    </p:spTree>
    <p:extLst>
      <p:ext uri="{BB962C8B-B14F-4D97-AF65-F5344CB8AC3E}">
        <p14:creationId xmlns:p14="http://schemas.microsoft.com/office/powerpoint/2010/main" val="2396290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108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 Hutchinson, Sherry</dc:creator>
  <cp:lastModifiedBy>Mckee, Bobbie</cp:lastModifiedBy>
  <cp:revision>16</cp:revision>
  <dcterms:created xsi:type="dcterms:W3CDTF">2021-02-09T19:09:54Z</dcterms:created>
  <dcterms:modified xsi:type="dcterms:W3CDTF">2023-04-06T20:25:20Z</dcterms:modified>
</cp:coreProperties>
</file>