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0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 snapToGrid="0" snapToObjects="1">
      <p:cViewPr varScale="1">
        <p:scale>
          <a:sx n="60" d="100"/>
          <a:sy n="60" d="100"/>
        </p:scale>
        <p:origin x="2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7184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1466DA9-E7FC-DD45-A074-62A768E1AA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0537" y="5984009"/>
            <a:ext cx="2463800" cy="736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69D16D-ABA4-D940-A09B-027499D9E000}"/>
              </a:ext>
            </a:extLst>
          </p:cNvPr>
          <p:cNvSpPr txBox="1"/>
          <p:nvPr userDrawn="1"/>
        </p:nvSpPr>
        <p:spPr>
          <a:xfrm>
            <a:off x="8451273" y="6303818"/>
            <a:ext cx="85621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spc="0" dirty="0"/>
              <a:t>THE STATE OF CANCER IN FLORIDA   |   2022</a:t>
            </a:r>
          </a:p>
        </p:txBody>
      </p:sp>
    </p:spTree>
    <p:extLst>
      <p:ext uri="{BB962C8B-B14F-4D97-AF65-F5344CB8AC3E}">
        <p14:creationId xmlns:p14="http://schemas.microsoft.com/office/powerpoint/2010/main" val="3379646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9456821B-F249-4CC7-9CDA-5AE37E690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5462" y="91440"/>
            <a:ext cx="5227162" cy="676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996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E7D335F8-BBBD-4725-931F-C0599CB23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421" y="643466"/>
            <a:ext cx="8409157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60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614E95E2-523E-4211-8690-821437DCB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447" y="643466"/>
            <a:ext cx="8473105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31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D48737B3-4F5F-47D4-836B-77BF14ADF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994" y="643466"/>
            <a:ext cx="8808011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65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DFC5B6FC-2ECA-49D1-B66E-9FF596FDC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002622"/>
            <a:ext cx="10905066" cy="485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967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12824830-2519-4D11-AC47-60C61A752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098042"/>
            <a:ext cx="10905066" cy="466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4438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4D39845C-D796-41AA-B7F2-18848BDC8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825415"/>
            <a:ext cx="10905066" cy="520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306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2CBD83AC-E755-4F87-B1F5-F58C33FC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5495" y="643466"/>
            <a:ext cx="8441010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834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B090E4AA-F8A3-4398-A419-52328B66C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812" y="643466"/>
            <a:ext cx="9208375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989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1E1A6A8-B4CA-4F61-9CCB-E748377D9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8837" y="110578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5" descr="Graphical user interface, timeline&#10;&#10;Description automatically generated">
            <a:extLst>
              <a:ext uri="{FF2B5EF4-FFF2-40B4-BE49-F238E27FC236}">
                <a16:creationId xmlns:a16="http://schemas.microsoft.com/office/drawing/2014/main" id="{9FD8D78A-B79C-47A5-BA47-E33AD5F1E8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570" b="7998"/>
          <a:stretch/>
        </p:blipFill>
        <p:spPr>
          <a:xfrm>
            <a:off x="3445697" y="287083"/>
            <a:ext cx="4846320" cy="630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430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3CB2064-2883-415D-A633-61BEEB18CE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644" b="19291"/>
          <a:stretch/>
        </p:blipFill>
        <p:spPr>
          <a:xfrm>
            <a:off x="2973497" y="150776"/>
            <a:ext cx="5506331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214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scatter chart&#10;&#10;Description automatically generated">
            <a:extLst>
              <a:ext uri="{FF2B5EF4-FFF2-40B4-BE49-F238E27FC236}">
                <a16:creationId xmlns:a16="http://schemas.microsoft.com/office/drawing/2014/main" id="{CBF74C1C-40B7-46DC-89A4-EE33DE5E1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813" y="643466"/>
            <a:ext cx="10870374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7168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A3477B-CFF6-41B4-83C6-43F730A06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1517" y="14351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 descr="A picture containing timeline&#10;&#10;Description automatically generated">
            <a:extLst>
              <a:ext uri="{FF2B5EF4-FFF2-40B4-BE49-F238E27FC236}">
                <a16:creationId xmlns:a16="http://schemas.microsoft.com/office/drawing/2014/main" id="{FF9C9000-BB1C-43DD-93B2-0203573B6D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22" t="28511" r="13343" b="12766"/>
          <a:stretch/>
        </p:blipFill>
        <p:spPr>
          <a:xfrm>
            <a:off x="2898844" y="282100"/>
            <a:ext cx="5719864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19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95CDF78B-6709-48FE-A4D4-178855A95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48097"/>
            <a:ext cx="10905066" cy="4961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34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CD1C2E4F-24E5-46D3-A0E6-06E7244C4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951" y="643466"/>
            <a:ext cx="10462097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376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C9A2C75A-FC78-4F22-BE0D-60FA1AD06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276" y="643466"/>
            <a:ext cx="10511447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674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treemap chart&#10;&#10;Description automatically generated">
            <a:extLst>
              <a:ext uri="{FF2B5EF4-FFF2-40B4-BE49-F238E27FC236}">
                <a16:creationId xmlns:a16="http://schemas.microsoft.com/office/drawing/2014/main" id="{1F818F02-F59A-4605-9926-42C38A171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88991"/>
            <a:ext cx="10905066" cy="48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920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1EFFD8C0-ABEB-43FE-A778-E730D4638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288880"/>
            <a:ext cx="10905066" cy="4280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75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pie chart&#10;&#10;Description automatically generated">
            <a:extLst>
              <a:ext uri="{FF2B5EF4-FFF2-40B4-BE49-F238E27FC236}">
                <a16:creationId xmlns:a16="http://schemas.microsoft.com/office/drawing/2014/main" id="{EF123BCB-AEC7-4E96-98DA-9C44BA69A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813" y="643466"/>
            <a:ext cx="10870374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796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48C374FB-EB8C-4176-B0CC-D16B305FD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447" y="643466"/>
            <a:ext cx="8473105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743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0</Words>
  <Application>Microsoft Office PowerPoint</Application>
  <PresentationFormat>Widescreen</PresentationFormat>
  <Paragraphs>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Hayes Hutchinson, Sherry</dc:creator>
  <cp:lastModifiedBy>Mckee, Bobbie</cp:lastModifiedBy>
  <cp:revision>13</cp:revision>
  <dcterms:created xsi:type="dcterms:W3CDTF">2021-02-09T19:09:54Z</dcterms:created>
  <dcterms:modified xsi:type="dcterms:W3CDTF">2022-03-09T20:00:26Z</dcterms:modified>
</cp:coreProperties>
</file>