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60" d="100"/>
          <a:sy n="60" d="100"/>
        </p:scale>
        <p:origin x="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8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DA9-E7FC-DD45-A074-62A768E1AA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537" y="5984009"/>
            <a:ext cx="2463800" cy="73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9D16D-ABA4-D940-A09B-027499D9E000}"/>
              </a:ext>
            </a:extLst>
          </p:cNvPr>
          <p:cNvSpPr txBox="1"/>
          <p:nvPr userDrawn="1"/>
        </p:nvSpPr>
        <p:spPr>
          <a:xfrm>
            <a:off x="8451273" y="6303818"/>
            <a:ext cx="8562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spc="0" dirty="0"/>
              <a:t>THE STATE OF CANCER IN FLORIDA   |   2022</a:t>
            </a:r>
          </a:p>
        </p:txBody>
      </p:sp>
    </p:spTree>
    <p:extLst>
      <p:ext uri="{BB962C8B-B14F-4D97-AF65-F5344CB8AC3E}">
        <p14:creationId xmlns:p14="http://schemas.microsoft.com/office/powerpoint/2010/main" val="337964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456821B-F249-4CC7-9CDA-5AE37E69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462" y="91440"/>
            <a:ext cx="522716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9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E7D335F8-BBBD-4725-931F-C0599CB23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21" y="643466"/>
            <a:ext cx="840915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14E95E2-523E-4211-8690-821437DC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47" y="643466"/>
            <a:ext cx="84731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48737B3-4F5F-47D4-836B-77BF14AD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94" y="643466"/>
            <a:ext cx="88080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DFC5B6FC-2ECA-49D1-B66E-9FF596FD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2"/>
            <a:ext cx="10905066" cy="48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7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2824830-2519-4D11-AC47-60C61A7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98042"/>
            <a:ext cx="10905066" cy="46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4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D39845C-D796-41AA-B7F2-18848BDC8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25415"/>
            <a:ext cx="10905066" cy="52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06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CBD83AC-E755-4F87-B1F5-F58C33FC9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95" y="643466"/>
            <a:ext cx="844101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090E4AA-F8A3-4398-A419-52328B66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12" y="643466"/>
            <a:ext cx="920837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89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E1A6A8-B4CA-4F61-9CCB-E748377D9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837" y="11057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9FD8D78A-B79C-47A5-BA47-E33AD5F1E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0" b="7998"/>
          <a:stretch/>
        </p:blipFill>
        <p:spPr>
          <a:xfrm>
            <a:off x="3445697" y="287083"/>
            <a:ext cx="484632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3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B2064-2883-415D-A633-61BEEB18C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44" b="19291"/>
          <a:stretch/>
        </p:blipFill>
        <p:spPr>
          <a:xfrm>
            <a:off x="2973497" y="150776"/>
            <a:ext cx="550633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1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CBF74C1C-40B7-46DC-89A4-EE33DE5E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3" y="643466"/>
            <a:ext cx="108703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1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3477B-CFF6-41B4-83C6-43F730A06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517" y="1435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F9C9000-BB1C-43DD-93B2-0203573B6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2" t="28511" r="13343" b="12766"/>
          <a:stretch/>
        </p:blipFill>
        <p:spPr>
          <a:xfrm>
            <a:off x="2898844" y="282100"/>
            <a:ext cx="571986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1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5CDF78B-6709-48FE-A4D4-178855A95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48097"/>
            <a:ext cx="10905066" cy="49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3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D1C2E4F-24E5-46D3-A0E6-06E7244C4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1" y="643466"/>
            <a:ext cx="1046209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76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9A2C75A-FC78-4F22-BE0D-60FA1AD06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76" y="643466"/>
            <a:ext cx="1051144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7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1F818F02-F59A-4605-9926-42C38A17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8991"/>
            <a:ext cx="10905066" cy="48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2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EFFD8C0-ABEB-43FE-A778-E730D463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88880"/>
            <a:ext cx="10905066" cy="42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EF123BCB-AEC7-4E96-98DA-9C44BA69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3" y="643466"/>
            <a:ext cx="108703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9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C374FB-EB8C-4176-B0CC-D16B305FD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47" y="643466"/>
            <a:ext cx="84731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43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Hayes Hutchinson, Sherry</dc:creator>
  <cp:lastModifiedBy>Mckee, Bobbie</cp:lastModifiedBy>
  <cp:revision>13</cp:revision>
  <dcterms:created xsi:type="dcterms:W3CDTF">2021-02-09T19:09:54Z</dcterms:created>
  <dcterms:modified xsi:type="dcterms:W3CDTF">2022-03-09T20:00:26Z</dcterms:modified>
</cp:coreProperties>
</file>