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714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59C-2AD1-4482-AB4C-5A02FB96712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1225-8AC1-4203-AE0A-63DD025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9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59C-2AD1-4482-AB4C-5A02FB96712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1225-8AC1-4203-AE0A-63DD025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59C-2AD1-4482-AB4C-5A02FB96712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1225-8AC1-4203-AE0A-63DD025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4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59C-2AD1-4482-AB4C-5A02FB96712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1225-8AC1-4203-AE0A-63DD025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9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59C-2AD1-4482-AB4C-5A02FB96712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1225-8AC1-4203-AE0A-63DD025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3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59C-2AD1-4482-AB4C-5A02FB96712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1225-8AC1-4203-AE0A-63DD025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9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59C-2AD1-4482-AB4C-5A02FB96712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1225-8AC1-4203-AE0A-63DD025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5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59C-2AD1-4482-AB4C-5A02FB96712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1225-8AC1-4203-AE0A-63DD025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8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59C-2AD1-4482-AB4C-5A02FB96712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1225-8AC1-4203-AE0A-63DD025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0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59C-2AD1-4482-AB4C-5A02FB96712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1225-8AC1-4203-AE0A-63DD025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4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759C-2AD1-4482-AB4C-5A02FB96712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1225-8AC1-4203-AE0A-63DD025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2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C759C-2AD1-4482-AB4C-5A02FB96712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51225-8AC1-4203-AE0A-63DD025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1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C-CRAB\Annual Reports\2019 Annual Report\CCRAB-ANNUAL2019-Cov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" b="3078"/>
          <a:stretch/>
        </p:blipFill>
        <p:spPr bwMode="auto">
          <a:xfrm>
            <a:off x="1903178" y="171455"/>
            <a:ext cx="5405107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28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9" y="560466"/>
            <a:ext cx="8591315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18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0" y="152400"/>
            <a:ext cx="8151224" cy="64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6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6" y="637804"/>
            <a:ext cx="8648043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46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80"/>
          <a:stretch/>
        </p:blipFill>
        <p:spPr bwMode="auto">
          <a:xfrm>
            <a:off x="1058276" y="152399"/>
            <a:ext cx="7074295" cy="64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78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r="15739"/>
          <a:stretch/>
        </p:blipFill>
        <p:spPr bwMode="auto">
          <a:xfrm>
            <a:off x="1803179" y="227885"/>
            <a:ext cx="5646638" cy="64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290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77"/>
          <a:stretch/>
        </p:blipFill>
        <p:spPr bwMode="auto">
          <a:xfrm>
            <a:off x="2295258" y="228600"/>
            <a:ext cx="4349939" cy="64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40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68" y="163794"/>
            <a:ext cx="5290834" cy="64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42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870" y="203676"/>
            <a:ext cx="606098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959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C-CRAB\Annual Reports\2019 Annual Report\CCRAB-ANNUAL2019-Membershi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" b="15441"/>
          <a:stretch/>
        </p:blipFill>
        <p:spPr bwMode="auto">
          <a:xfrm>
            <a:off x="1454099" y="151001"/>
            <a:ext cx="6179800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57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C-CRAB\Annual Reports\2019 Annual Report\CCRAB-ANNUAL2019-Contact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5778"/>
          <a:stretch/>
        </p:blipFill>
        <p:spPr bwMode="auto">
          <a:xfrm>
            <a:off x="1761689" y="142612"/>
            <a:ext cx="5596301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1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H:\C-CRAB\Annual Reports\2019 Annual Report\CCRAB-ANNUAL2019-Intr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" b="23555"/>
          <a:stretch/>
        </p:blipFill>
        <p:spPr bwMode="auto">
          <a:xfrm>
            <a:off x="1143000" y="595618"/>
            <a:ext cx="6712529" cy="588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410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C-CRAB\Annual Reports\2019 Annual Report\CCRAB-ANNUAL2019-Thankyo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4" b="6602"/>
          <a:stretch/>
        </p:blipFill>
        <p:spPr bwMode="auto">
          <a:xfrm>
            <a:off x="1382488" y="148172"/>
            <a:ext cx="6431200" cy="658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3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"/>
          <a:stretch/>
        </p:blipFill>
        <p:spPr bwMode="auto">
          <a:xfrm>
            <a:off x="383135" y="220767"/>
            <a:ext cx="8510277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14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882317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4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4"/>
          <a:stretch/>
        </p:blipFill>
        <p:spPr bwMode="auto">
          <a:xfrm>
            <a:off x="135299" y="246405"/>
            <a:ext cx="8925671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09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"/>
          <a:stretch/>
        </p:blipFill>
        <p:spPr bwMode="auto">
          <a:xfrm>
            <a:off x="159518" y="421878"/>
            <a:ext cx="8880865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16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5" y="280590"/>
            <a:ext cx="8383144" cy="630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38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1" y="263498"/>
            <a:ext cx="8444488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48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" y="186583"/>
            <a:ext cx="8062831" cy="64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233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Moffitt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Mckee, Bobbie</dc:creator>
  <cp:lastModifiedBy>Mckee, Bobbie</cp:lastModifiedBy>
  <cp:revision>4</cp:revision>
  <dcterms:created xsi:type="dcterms:W3CDTF">2019-03-12T18:03:35Z</dcterms:created>
  <dcterms:modified xsi:type="dcterms:W3CDTF">2019-03-12T18:34:05Z</dcterms:modified>
</cp:coreProperties>
</file>